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1.jpeg" ContentType="image/jpeg"/>
  <Override PartName="/ppt/media/image2.jpeg" ContentType="image/jpeg"/>
  <Override PartName="/ppt/theme/theme2.xml" ContentType="application/vnd.openxmlformats-officedocument.them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E2"/>
          </a:solidFill>
        </a:fill>
      </a:tcStyle>
    </a:wholeTbl>
    <a:band2H>
      <a:tcTxStyle b="def" i="def"/>
      <a:tcStyle>
        <a:tcBdr/>
        <a:fill>
          <a:solidFill>
            <a:srgbClr val="E6E8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0D2"/>
          </a:solidFill>
        </a:fill>
      </a:tcStyle>
    </a:wholeTbl>
    <a:band2H>
      <a:tcTxStyle b="def" i="def"/>
      <a:tcStyle>
        <a:tcBdr/>
        <a:fill>
          <a:solidFill>
            <a:srgbClr val="E8E9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D1CB"/>
          </a:solidFill>
        </a:fill>
      </a:tcStyle>
    </a:wholeTbl>
    <a:band2H>
      <a:tcTxStyle b="def" i="def"/>
      <a:tcStyle>
        <a:tcBdr/>
        <a:fill>
          <a:solidFill>
            <a:srgbClr val="FCE9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firstCol>
    <a:la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8" name="Shape 29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../slides/slide9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../slides/slide9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4051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ntonio-dicaterina-738197-unsplash.jpg" descr="antonio-dicaterina-738197-unsplash.jpg"/>
          <p:cNvPicPr>
            <a:picLocks noChangeAspect="1"/>
          </p:cNvPicPr>
          <p:nvPr/>
        </p:nvPicPr>
        <p:blipFill>
          <a:blip r:embed="rId2">
            <a:alphaModFix amt="66000"/>
            <a:extLst/>
          </a:blip>
          <a:srcRect l="27875" t="1" r="9050" b="17478"/>
          <a:stretch>
            <a:fillRect/>
          </a:stretch>
        </p:blipFill>
        <p:spPr>
          <a:xfrm>
            <a:off x="-39797" y="46434"/>
            <a:ext cx="5474098" cy="537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348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2" name="antonio-dicaterina-738197-unsplash.jpg" descr="antonio-dicaterina-738197-unsplash.jpg"/>
          <p:cNvPicPr>
            <a:picLocks noChangeAspect="1"/>
          </p:cNvPicPr>
          <p:nvPr/>
        </p:nvPicPr>
        <p:blipFill>
          <a:blip r:embed="rId3">
            <a:alphaModFix amt="31000"/>
            <a:extLst/>
          </a:blip>
          <a:srcRect l="20908" t="0" r="0" b="5890"/>
          <a:stretch>
            <a:fillRect/>
          </a:stretch>
        </p:blipFill>
        <p:spPr>
          <a:xfrm>
            <a:off x="7527636" y="-23548"/>
            <a:ext cx="1630760" cy="14552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21600" y="2160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3" name="Texto del título"/>
          <p:cNvSpPr txBox="1"/>
          <p:nvPr>
            <p:ph type="title"/>
          </p:nvPr>
        </p:nvSpPr>
        <p:spPr>
          <a:xfrm>
            <a:off x="3537149" y="1578399"/>
            <a:ext cx="5017501" cy="1578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Texto del título</a:t>
            </a:r>
          </a:p>
        </p:txBody>
      </p:sp>
      <p:sp>
        <p:nvSpPr>
          <p:cNvPr id="14" name="Google Shape;15;p2"/>
          <p:cNvSpPr/>
          <p:nvPr/>
        </p:nvSpPr>
        <p:spPr>
          <a:xfrm rot="16200000">
            <a:off x="5846" y="-4836"/>
            <a:ext cx="2291401" cy="2300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2F89F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" name="Google Shape;16;p2"/>
          <p:cNvSpPr/>
          <p:nvPr/>
        </p:nvSpPr>
        <p:spPr>
          <a:xfrm flipH="1">
            <a:off x="652821" y="576767"/>
            <a:ext cx="2300100" cy="2291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30E3CA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36;p11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0" name="Google Shape;137;p11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1" name="Google Shape;138;p11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2" name="Google Shape;139;p11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01" name="Google Shape;140;p11"/>
          <p:cNvGrpSpPr/>
          <p:nvPr/>
        </p:nvGrpSpPr>
        <p:grpSpPr>
          <a:xfrm>
            <a:off x="4406399" y="-1"/>
            <a:ext cx="4737602" cy="5143502"/>
            <a:chOff x="0" y="0"/>
            <a:chExt cx="4737600" cy="5143500"/>
          </a:xfrm>
        </p:grpSpPr>
        <p:sp>
          <p:nvSpPr>
            <p:cNvPr id="183" name="Google Shape;141;p11"/>
            <p:cNvSpPr/>
            <p:nvPr/>
          </p:nvSpPr>
          <p:spPr>
            <a:xfrm rot="5400000">
              <a:off x="1499" y="-1501"/>
              <a:ext cx="47346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4" name="Google Shape;142;p11"/>
            <p:cNvSpPr/>
            <p:nvPr/>
          </p:nvSpPr>
          <p:spPr>
            <a:xfrm rot="5400000">
              <a:off x="434424" y="5999"/>
              <a:ext cx="4298701" cy="4286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5" name="Google Shape;143;p11"/>
            <p:cNvSpPr/>
            <p:nvPr/>
          </p:nvSpPr>
          <p:spPr>
            <a:xfrm rot="16200000">
              <a:off x="1211998" y="123664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6" name="Google Shape;144;p11"/>
            <p:cNvSpPr/>
            <p:nvPr/>
          </p:nvSpPr>
          <p:spPr>
            <a:xfrm flipH="1">
              <a:off x="1443456" y="1444077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7" name="Google Shape;145;p11"/>
            <p:cNvSpPr/>
            <p:nvPr/>
          </p:nvSpPr>
          <p:spPr>
            <a:xfrm rot="16200000">
              <a:off x="1580680" y="2469742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8" name="Google Shape;146;p11"/>
            <p:cNvSpPr/>
            <p:nvPr/>
          </p:nvSpPr>
          <p:spPr>
            <a:xfrm flipH="1">
              <a:off x="1815714" y="2677179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89" name="Google Shape;147;p11"/>
            <p:cNvSpPr/>
            <p:nvPr/>
          </p:nvSpPr>
          <p:spPr>
            <a:xfrm rot="16200000">
              <a:off x="2268940" y="186224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0" name="Google Shape;148;p11"/>
            <p:cNvSpPr/>
            <p:nvPr/>
          </p:nvSpPr>
          <p:spPr>
            <a:xfrm flipH="1">
              <a:off x="2501698" y="2069679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1" name="Google Shape;149;p11"/>
            <p:cNvSpPr/>
            <p:nvPr/>
          </p:nvSpPr>
          <p:spPr>
            <a:xfrm rot="16200000">
              <a:off x="2454740" y="247808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2" name="Google Shape;150;p11"/>
            <p:cNvSpPr/>
            <p:nvPr/>
          </p:nvSpPr>
          <p:spPr>
            <a:xfrm flipH="1">
              <a:off x="3558865" y="269319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3" name="Google Shape;151;p11"/>
            <p:cNvSpPr/>
            <p:nvPr/>
          </p:nvSpPr>
          <p:spPr>
            <a:xfrm flipH="1">
              <a:off x="3738682" y="330903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4" name="Google Shape;152;p11"/>
            <p:cNvSpPr/>
            <p:nvPr/>
          </p:nvSpPr>
          <p:spPr>
            <a:xfrm rot="16200000">
              <a:off x="2641198" y="309534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5" name="Google Shape;153;p11"/>
            <p:cNvSpPr/>
            <p:nvPr/>
          </p:nvSpPr>
          <p:spPr>
            <a:xfrm flipH="1">
              <a:off x="2870248" y="330278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6" name="Google Shape;154;p11"/>
            <p:cNvSpPr/>
            <p:nvPr/>
          </p:nvSpPr>
          <p:spPr>
            <a:xfrm rot="16200000">
              <a:off x="2821013" y="3711189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7" name="Google Shape;155;p11"/>
            <p:cNvSpPr/>
            <p:nvPr/>
          </p:nvSpPr>
          <p:spPr>
            <a:xfrm flipH="1">
              <a:off x="3056047" y="391862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8" name="Google Shape;156;p11"/>
            <p:cNvSpPr/>
            <p:nvPr/>
          </p:nvSpPr>
          <p:spPr>
            <a:xfrm rot="16200000">
              <a:off x="3696091" y="37188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9" name="Google Shape;157;p11"/>
            <p:cNvSpPr/>
            <p:nvPr/>
          </p:nvSpPr>
          <p:spPr>
            <a:xfrm flipH="1">
              <a:off x="3928133" y="3926292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0" name="Google Shape;158;p11"/>
            <p:cNvSpPr/>
            <p:nvPr/>
          </p:nvSpPr>
          <p:spPr>
            <a:xfrm rot="16200000">
              <a:off x="3881890" y="433470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02" name="Texto del título"/>
          <p:cNvSpPr txBox="1"/>
          <p:nvPr>
            <p:ph type="title"/>
          </p:nvPr>
        </p:nvSpPr>
        <p:spPr>
          <a:xfrm>
            <a:off x="823850" y="866775"/>
            <a:ext cx="4587000" cy="3521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20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162;p12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1" name="Google Shape;163;p12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2" name="Google Shape;164;p12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13" name="Google Shape;165;p12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16" name="Google Shape;166;p12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214" name="Google Shape;167;p12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5" name="Google Shape;168;p12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17" name="Texto del título"/>
          <p:cNvSpPr txBox="1"/>
          <p:nvPr>
            <p:ph type="title"/>
          </p:nvPr>
        </p:nvSpPr>
        <p:spPr>
          <a:xfrm>
            <a:off x="1297499" y="1658324"/>
            <a:ext cx="3036301" cy="17517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218" name="Nivel de texto 1…"/>
          <p:cNvSpPr txBox="1"/>
          <p:nvPr>
            <p:ph type="body" sz="quarter" idx="1"/>
          </p:nvPr>
        </p:nvSpPr>
        <p:spPr>
          <a:xfrm>
            <a:off x="1297499" y="3537999"/>
            <a:ext cx="3036301" cy="50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19" name="Google Shape;171;p12"/>
          <p:cNvSpPr txBox="1"/>
          <p:nvPr>
            <p:ph type="body" sz="quarter" idx="13"/>
          </p:nvPr>
        </p:nvSpPr>
        <p:spPr>
          <a:xfrm>
            <a:off x="4648200" y="1696599"/>
            <a:ext cx="3676800" cy="2347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22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174;p13"/>
          <p:cNvGrpSpPr/>
          <p:nvPr/>
        </p:nvGrpSpPr>
        <p:grpSpPr>
          <a:xfrm>
            <a:off x="-1" y="4128572"/>
            <a:ext cx="698927" cy="684658"/>
            <a:chOff x="0" y="0"/>
            <a:chExt cx="698925" cy="684656"/>
          </a:xfrm>
        </p:grpSpPr>
        <p:sp>
          <p:nvSpPr>
            <p:cNvPr id="227" name="Google Shape;175;p13"/>
            <p:cNvSpPr/>
            <p:nvPr/>
          </p:nvSpPr>
          <p:spPr>
            <a:xfrm rot="16200000">
              <a:off x="-1" y="0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8" name="Google Shape;176;p13"/>
            <p:cNvSpPr/>
            <p:nvPr/>
          </p:nvSpPr>
          <p:spPr>
            <a:xfrm flipH="1">
              <a:off x="154125" y="139856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30" name="Nivel de texto 1…"/>
          <p:cNvSpPr txBox="1"/>
          <p:nvPr>
            <p:ph type="body" sz="quarter" idx="1"/>
          </p:nvPr>
        </p:nvSpPr>
        <p:spPr>
          <a:xfrm>
            <a:off x="812725" y="4305375"/>
            <a:ext cx="6936000" cy="5238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1" name="Google Shape;179;p1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2" name="Google Shape;180;p1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3" name="Google Shape;181;p1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4" name="Google Shape;182;p1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184;p14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242" name="Google Shape;185;p14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3" name="Google Shape;186;p14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4" name="Google Shape;187;p14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5" name="Google Shape;188;p14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6" name="Google Shape;189;p14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7" name="Google Shape;190;p14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8" name="Google Shape;191;p14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9" name="Google Shape;192;p14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0" name="Google Shape;193;p14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1" name="Google Shape;194;p14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2" name="Google Shape;195;p14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3" name="Google Shape;196;p14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4" name="Google Shape;197;p14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5" name="Google Shape;198;p14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6" name="Google Shape;199;p14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7" name="Google Shape;200;p14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8" name="Google Shape;201;p14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9" name="Google Shape;202;p14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61" name="Texto del título"/>
          <p:cNvSpPr txBox="1"/>
          <p:nvPr>
            <p:ph type="title"/>
          </p:nvPr>
        </p:nvSpPr>
        <p:spPr>
          <a:xfrm>
            <a:off x="823850" y="1284674"/>
            <a:ext cx="4776000" cy="13008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8000"/>
            </a:lvl1pPr>
          </a:lstStyle>
          <a:p>
            <a:pPr/>
            <a:r>
              <a:t>Texto del título</a:t>
            </a:r>
          </a:p>
        </p:txBody>
      </p:sp>
      <p:sp>
        <p:nvSpPr>
          <p:cNvPr id="262" name="Nivel de texto 1…"/>
          <p:cNvSpPr txBox="1"/>
          <p:nvPr>
            <p:ph type="body" sz="quarter" idx="1"/>
          </p:nvPr>
        </p:nvSpPr>
        <p:spPr>
          <a:xfrm>
            <a:off x="823850" y="2643123"/>
            <a:ext cx="4776000" cy="1218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63" name="Google Shape;206;p14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4" name="Google Shape;207;p14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5" name="Google Shape;208;p14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6" name="Google Shape;209;p14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6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13;p16" descr="Google Shape;213;p16"/>
          <p:cNvPicPr>
            <a:picLocks noChangeAspect="1"/>
          </p:cNvPicPr>
          <p:nvPr/>
        </p:nvPicPr>
        <p:blipFill>
          <a:blip r:embed="rId2">
            <a:extLst/>
          </a:blip>
          <a:srcRect l="30474" t="11955" r="30474" b="25871"/>
          <a:stretch>
            <a:fillRect/>
          </a:stretch>
        </p:blipFill>
        <p:spPr>
          <a:xfrm rot="16200000">
            <a:off x="114151" y="-118084"/>
            <a:ext cx="5166123" cy="53891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74" y="0"/>
                </a:moveTo>
                <a:lnTo>
                  <a:pt x="0" y="10874"/>
                </a:lnTo>
                <a:lnTo>
                  <a:pt x="0" y="21600"/>
                </a:lnTo>
                <a:lnTo>
                  <a:pt x="21600" y="0"/>
                </a:lnTo>
                <a:lnTo>
                  <a:pt x="1087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82" name="Texto del título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283" name="Nivel de texto 1…"/>
          <p:cNvSpPr txBox="1"/>
          <p:nvPr>
            <p:ph type="body" sz="quarter" idx="1"/>
          </p:nvPr>
        </p:nvSpPr>
        <p:spPr>
          <a:xfrm>
            <a:off x="4018024" y="1567549"/>
            <a:ext cx="4318501" cy="17667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buClr>
                <a:srgbClr val="D9D9D9"/>
              </a:buClr>
              <a:defRPr>
                <a:solidFill>
                  <a:srgbClr val="D9D9D9"/>
                </a:solidFill>
              </a:defRPr>
            </a:lvl1pPr>
            <a:lvl2pPr>
              <a:buClr>
                <a:srgbClr val="D9D9D9"/>
              </a:buClr>
              <a:defRPr>
                <a:solidFill>
                  <a:srgbClr val="D9D9D9"/>
                </a:solidFill>
              </a:defRPr>
            </a:lvl2pPr>
            <a:lvl3pPr>
              <a:buClr>
                <a:srgbClr val="D9D9D9"/>
              </a:buClr>
              <a:defRPr>
                <a:solidFill>
                  <a:srgbClr val="D9D9D9"/>
                </a:solidFill>
              </a:defRPr>
            </a:lvl3pPr>
            <a:lvl4pPr>
              <a:buClr>
                <a:srgbClr val="D9D9D9"/>
              </a:buClr>
              <a:defRPr>
                <a:solidFill>
                  <a:srgbClr val="D9D9D9"/>
                </a:solidFill>
              </a:defRPr>
            </a:lvl4pPr>
            <a:lvl5pPr>
              <a:buClr>
                <a:srgbClr val="D9D9D9"/>
              </a:buClr>
              <a:defRPr>
                <a:solidFill>
                  <a:srgbClr val="D9D9D9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84" name="Google Shape;217;p16">
            <a:hlinkClick r:id="rId3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5" name="Google Shape;218;p16">
            <a:hlinkClick r:id="rId3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6" name="Google Shape;219;p16">
            <a:hlinkClick r:id="rId3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87" name="Google Shape;220;p16">
            <a:hlinkClick r:id="rId3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90" name="Google Shape;221;p16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288" name="Google Shape;222;p16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89" name="Google Shape;223;p16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9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18;p3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23" name="Google Shape;19;p3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4" name="Google Shape;20;p3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5" name="Google Shape;21;p3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6" name="Google Shape;22;p3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7" name="Google Shape;23;p3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8" name="Google Shape;24;p3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9" name="Google Shape;25;p3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0" name="Google Shape;26;p3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1" name="Google Shape;27;p3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" name="Google Shape;28;p3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" name="Google Shape;29;p3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" name="Google Shape;30;p3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" name="Google Shape;31;p3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" name="Google Shape;32;p3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" name="Google Shape;33;p3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" name="Google Shape;34;p3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" name="Google Shape;35;p3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0" name="Google Shape;36;p3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2" name="Texto del título"/>
          <p:cNvSpPr txBox="1"/>
          <p:nvPr>
            <p:ph type="title"/>
          </p:nvPr>
        </p:nvSpPr>
        <p:spPr>
          <a:xfrm>
            <a:off x="823850" y="2053000"/>
            <a:ext cx="4587000" cy="11487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43" name="Google Shape;39;p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4" name="Google Shape;40;p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5" name="Google Shape;41;p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6" name="Google Shape;42;p3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44;p4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54" name="Google Shape;45;p4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5" name="Google Shape;46;p4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6" name="Google Shape;47;p4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7" name="Google Shape;48;p4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8" name="Google Shape;49;p4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9" name="Google Shape;50;p4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0" name="Google Shape;51;p4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1" name="Google Shape;52;p4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2" name="Google Shape;53;p4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3" name="Google Shape;54;p4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4" name="Google Shape;55;p4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5" name="Google Shape;56;p4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6" name="Google Shape;57;p4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7" name="Google Shape;58;p4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8" name="Google Shape;59;p4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9" name="Google Shape;60;p4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0" name="Google Shape;61;p4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1" name="Google Shape;62;p4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73" name="Texto del título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7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bg>
      <p:bgPr>
        <a:solidFill>
          <a:srgbClr val="4051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66;p5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40514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2" name="Google Shape;67;p5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3" name="Google Shape;68;p5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4" name="Google Shape;69;p5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87" name="Google Shape;70;p5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85" name="Google Shape;71;p5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2F89F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6" name="Google Shape;72;p5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70DFC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88" name="Texto del título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89" name="Nivel de texto 1…"/>
          <p:cNvSpPr txBox="1"/>
          <p:nvPr>
            <p:ph type="body" idx="1"/>
          </p:nvPr>
        </p:nvSpPr>
        <p:spPr>
          <a:xfrm>
            <a:off x="1297499" y="1567549"/>
            <a:ext cx="70389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o del título"/>
          <p:cNvSpPr txBox="1"/>
          <p:nvPr>
            <p:ph type="title"/>
          </p:nvPr>
        </p:nvSpPr>
        <p:spPr>
          <a:xfrm>
            <a:off x="361071" y="1924852"/>
            <a:ext cx="2304901" cy="1797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1800"/>
            </a:lvl1pPr>
          </a:lstStyle>
          <a:p>
            <a:pPr/>
            <a:r>
              <a:t>Texto del título</a:t>
            </a:r>
          </a:p>
        </p:txBody>
      </p:sp>
      <p:sp>
        <p:nvSpPr>
          <p:cNvPr id="98" name="Google Shape;78;p6"/>
          <p:cNvSpPr/>
          <p:nvPr/>
        </p:nvSpPr>
        <p:spPr>
          <a:xfrm>
            <a:off x="4564200" y="0"/>
            <a:ext cx="4579801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9" name="Nivel de texto 1…"/>
          <p:cNvSpPr txBox="1"/>
          <p:nvPr>
            <p:ph type="body" sz="quarter" idx="1"/>
          </p:nvPr>
        </p:nvSpPr>
        <p:spPr>
          <a:xfrm>
            <a:off x="6451270" y="1924849"/>
            <a:ext cx="2304901" cy="1797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0" name="Google Shape;80;p6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1" name="Google Shape;81;p6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2" name="Google Shape;82;p6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3" name="Google Shape;83;p6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06" name="Google Shape;84;p6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04" name="Google Shape;85;p6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5" name="Google Shape;86;p6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0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o del título"/>
          <p:cNvSpPr txBox="1"/>
          <p:nvPr>
            <p:ph type="title"/>
          </p:nvPr>
        </p:nvSpPr>
        <p:spPr>
          <a:xfrm>
            <a:off x="702849" y="1708618"/>
            <a:ext cx="3333302" cy="1470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1800"/>
            </a:lvl1pPr>
          </a:lstStyle>
          <a:p>
            <a:pPr/>
            <a:r>
              <a:t>Texto del título</a:t>
            </a:r>
          </a:p>
        </p:txBody>
      </p:sp>
      <p:sp>
        <p:nvSpPr>
          <p:cNvPr id="115" name="Google Shape;91;p7"/>
          <p:cNvSpPr/>
          <p:nvPr/>
        </p:nvSpPr>
        <p:spPr>
          <a:xfrm>
            <a:off x="0" y="3486599"/>
            <a:ext cx="9144000" cy="16569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6" name="Google Shape;92;p7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7" name="Google Shape;93;p7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8" name="Google Shape;94;p7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19" name="Google Shape;95;p7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22" name="Google Shape;96;p7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20" name="Google Shape;97;p7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21" name="Google Shape;98;p7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23" name="Nivel de texto 1…"/>
          <p:cNvSpPr txBox="1"/>
          <p:nvPr>
            <p:ph type="body" sz="quarter" idx="1"/>
          </p:nvPr>
        </p:nvSpPr>
        <p:spPr>
          <a:xfrm>
            <a:off x="702849" y="3625274"/>
            <a:ext cx="3333302" cy="765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2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03;p8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2" name="Google Shape;104;p8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3" name="Google Shape;105;p8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34" name="Google Shape;106;p8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37" name="Google Shape;107;p8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35" name="Google Shape;108;p8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36" name="Google Shape;109;p8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38" name="Texto del título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39" name="Nivel de texto 1…"/>
          <p:cNvSpPr txBox="1"/>
          <p:nvPr>
            <p:ph type="body" sz="half" idx="1"/>
          </p:nvPr>
        </p:nvSpPr>
        <p:spPr>
          <a:xfrm>
            <a:off x="1297499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40" name="Google Shape;112;p8"/>
          <p:cNvSpPr txBox="1"/>
          <p:nvPr>
            <p:ph type="body" sz="half" idx="13"/>
          </p:nvPr>
        </p:nvSpPr>
        <p:spPr>
          <a:xfrm>
            <a:off x="4933220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4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15;p9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49" name="Google Shape;116;p9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0" name="Google Shape;117;p9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51" name="Google Shape;118;p9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54" name="Google Shape;119;p9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52" name="Google Shape;120;p9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3" name="Google Shape;121;p9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55" name="Texto del título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5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25;p10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0" y="-1"/>
            <a:ext cx="632700" cy="588602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4" name="Google Shape;126;p10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21750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5" name="Google Shape;127;p10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284224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66" name="Google Shape;128;p10">
            <a:hlinkClick r:id="rId2" invalidUrl="" action="ppaction://hlinksldjump" tgtFrame="" tooltip="" history="1" highlightClick="0" endSnd="0"/>
          </p:cNvPr>
          <p:cNvSpPr/>
          <p:nvPr/>
        </p:nvSpPr>
        <p:spPr>
          <a:xfrm>
            <a:off x="212049" y="346698"/>
            <a:ext cx="219600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69" name="Google Shape;129;p10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67" name="Google Shape;130;p10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8" name="Google Shape;131;p10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70" name="Texto del título"/>
          <p:cNvSpPr txBox="1"/>
          <p:nvPr>
            <p:ph type="title"/>
          </p:nvPr>
        </p:nvSpPr>
        <p:spPr>
          <a:xfrm>
            <a:off x="1297499" y="393749"/>
            <a:ext cx="3798901" cy="1493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Texto del título</a:t>
            </a:r>
          </a:p>
        </p:txBody>
      </p:sp>
      <p:sp>
        <p:nvSpPr>
          <p:cNvPr id="171" name="Nivel de texto 1…"/>
          <p:cNvSpPr txBox="1"/>
          <p:nvPr>
            <p:ph type="body" sz="quarter" idx="1"/>
          </p:nvPr>
        </p:nvSpPr>
        <p:spPr>
          <a:xfrm>
            <a:off x="1297499" y="1972549"/>
            <a:ext cx="3798901" cy="2415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Texto del título</a:t>
            </a:r>
          </a:p>
        </p:txBody>
      </p:sp>
      <p:sp>
        <p:nvSpPr>
          <p:cNvPr id="3" name="Nivel de texto 1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457200" marR="0" indent="-31115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1pPr>
      <a:lvl2pPr marL="968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2pPr>
      <a:lvl3pPr marL="1425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3pPr>
      <a:lvl4pPr marL="1883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4pPr>
      <a:lvl5pPr marL="23402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5pPr>
      <a:lvl6pPr marL="27974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6pPr>
      <a:lvl7pPr marL="3254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7pPr>
      <a:lvl8pPr marL="3711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8pPr>
      <a:lvl9pPr marL="4169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228;p17"/>
          <p:cNvSpPr txBox="1"/>
          <p:nvPr>
            <p:ph type="ctrTitle"/>
          </p:nvPr>
        </p:nvSpPr>
        <p:spPr>
          <a:xfrm>
            <a:off x="3537150" y="1578399"/>
            <a:ext cx="5017500" cy="1578901"/>
          </a:xfrm>
          <a:prstGeom prst="rect">
            <a:avLst/>
          </a:prstGeom>
        </p:spPr>
        <p:txBody>
          <a:bodyPr/>
          <a:lstStyle/>
          <a:p>
            <a:pPr algn="r"/>
            <a:r>
              <a:t>SEAT HACKATHON</a:t>
            </a:r>
          </a:p>
          <a:p>
            <a:pPr algn="r">
              <a:defRPr sz="1000"/>
            </a:pPr>
          </a:p>
          <a:p>
            <a:pPr algn="r">
              <a:defRPr sz="1000"/>
            </a:pPr>
            <a:r>
              <a:t>BY NBTECH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282;p23"/>
          <p:cNvSpPr txBox="1"/>
          <p:nvPr/>
        </p:nvSpPr>
        <p:spPr>
          <a:xfrm>
            <a:off x="1319633" y="2557840"/>
            <a:ext cx="1131001" cy="563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MORTALIDAD ACCIDENTES DE TRÁFICO</a:t>
            </a:r>
          </a:p>
        </p:txBody>
      </p:sp>
      <p:sp>
        <p:nvSpPr>
          <p:cNvPr id="303" name="Google Shape;283;p23"/>
          <p:cNvSpPr txBox="1"/>
          <p:nvPr/>
        </p:nvSpPr>
        <p:spPr>
          <a:xfrm>
            <a:off x="1455232" y="2177775"/>
            <a:ext cx="859803" cy="85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defRPr b="1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66%</a:t>
            </a:r>
            <a:endParaRPr sz="1000"/>
          </a:p>
        </p:txBody>
      </p:sp>
      <p:pic>
        <p:nvPicPr>
          <p:cNvPr id="304" name="ambulance.jpg" descr="ambulance.jpg"/>
          <p:cNvPicPr>
            <a:picLocks noChangeAspect="1"/>
          </p:cNvPicPr>
          <p:nvPr/>
        </p:nvPicPr>
        <p:blipFill>
          <a:blip r:embed="rId2">
            <a:extLst/>
          </a:blip>
          <a:srcRect l="14110" t="0" r="14111" b="0"/>
          <a:stretch>
            <a:fillRect/>
          </a:stretch>
        </p:blipFill>
        <p:spPr>
          <a:xfrm flipH="1">
            <a:off x="6275961" y="2519071"/>
            <a:ext cx="2897983" cy="2691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05" name="Google Shape;282;p23"/>
          <p:cNvSpPr txBox="1"/>
          <p:nvPr/>
        </p:nvSpPr>
        <p:spPr>
          <a:xfrm>
            <a:off x="4006500" y="2557840"/>
            <a:ext cx="1131000" cy="563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MORTALIDAD ACCIDENTES DE TRÁFICO</a:t>
            </a:r>
          </a:p>
        </p:txBody>
      </p:sp>
      <p:sp>
        <p:nvSpPr>
          <p:cNvPr id="306" name="Línea"/>
          <p:cNvSpPr/>
          <p:nvPr/>
        </p:nvSpPr>
        <p:spPr>
          <a:xfrm>
            <a:off x="2732290" y="2024146"/>
            <a:ext cx="1037851" cy="1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07" name="Google Shape;282;p23"/>
          <p:cNvSpPr txBox="1"/>
          <p:nvPr/>
        </p:nvSpPr>
        <p:spPr>
          <a:xfrm>
            <a:off x="6693366" y="2557840"/>
            <a:ext cx="1131001" cy="563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MORTALIDAD ACCIDENTES DE TRÁFICO</a:t>
            </a:r>
          </a:p>
        </p:txBody>
      </p:sp>
      <p:sp>
        <p:nvSpPr>
          <p:cNvPr id="308" name="Google Shape;283;p23"/>
          <p:cNvSpPr txBox="1"/>
          <p:nvPr/>
        </p:nvSpPr>
        <p:spPr>
          <a:xfrm>
            <a:off x="4142098" y="2177775"/>
            <a:ext cx="859804" cy="85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defRPr b="1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60%</a:t>
            </a:r>
            <a:endParaRPr sz="1000"/>
          </a:p>
        </p:txBody>
      </p:sp>
      <p:sp>
        <p:nvSpPr>
          <p:cNvPr id="309" name="Google Shape;283;p23"/>
          <p:cNvSpPr txBox="1"/>
          <p:nvPr/>
        </p:nvSpPr>
        <p:spPr>
          <a:xfrm>
            <a:off x="6828965" y="2177775"/>
            <a:ext cx="859803" cy="85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115000"/>
              </a:lnSpc>
              <a:defRPr b="1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35%</a:t>
            </a:r>
            <a:endParaRPr sz="1000"/>
          </a:p>
        </p:txBody>
      </p:sp>
      <p:sp>
        <p:nvSpPr>
          <p:cNvPr id="310" name="Línea"/>
          <p:cNvSpPr/>
          <p:nvPr/>
        </p:nvSpPr>
        <p:spPr>
          <a:xfrm>
            <a:off x="5469979" y="2024146"/>
            <a:ext cx="1037851" cy="1"/>
          </a:xfrm>
          <a:prstGeom prst="line">
            <a:avLst/>
          </a:prstGeom>
          <a:ln w="25400">
            <a:solidFill>
              <a:srgbClr val="FFFF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11" name="Google Shape;282;p23"/>
          <p:cNvSpPr txBox="1"/>
          <p:nvPr/>
        </p:nvSpPr>
        <p:spPr>
          <a:xfrm>
            <a:off x="1319633" y="1795674"/>
            <a:ext cx="1131001" cy="335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HACE 5 AÑOS</a:t>
            </a:r>
          </a:p>
        </p:txBody>
      </p:sp>
      <p:sp>
        <p:nvSpPr>
          <p:cNvPr id="312" name="Google Shape;282;p23"/>
          <p:cNvSpPr txBox="1"/>
          <p:nvPr/>
        </p:nvSpPr>
        <p:spPr>
          <a:xfrm>
            <a:off x="4006500" y="1817292"/>
            <a:ext cx="1131000" cy="335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ACTUALMENTE</a:t>
            </a:r>
          </a:p>
        </p:txBody>
      </p:sp>
      <p:sp>
        <p:nvSpPr>
          <p:cNvPr id="313" name="Google Shape;282;p23"/>
          <p:cNvSpPr txBox="1"/>
          <p:nvPr/>
        </p:nvSpPr>
        <p:spPr>
          <a:xfrm>
            <a:off x="6693366" y="1817292"/>
            <a:ext cx="1131001" cy="335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spcBef>
                <a:spcPts val="1600"/>
              </a:spcBef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OBJETIVO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40;p25"/>
          <p:cNvSpPr txBox="1"/>
          <p:nvPr>
            <p:ph type="title"/>
          </p:nvPr>
        </p:nvSpPr>
        <p:spPr>
          <a:xfrm>
            <a:off x="1297500" y="3937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Tendencias de mercado</a:t>
            </a:r>
          </a:p>
        </p:txBody>
      </p:sp>
      <p:pic>
        <p:nvPicPr>
          <p:cNvPr id="316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15873" y="1282315"/>
            <a:ext cx="2712254" cy="27122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brain-2750415_960_720.png" descr="brain-2750415_960_7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1986" y="198052"/>
            <a:ext cx="6263925" cy="4747396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SALVAR VIDAS"/>
          <p:cNvSpPr txBox="1"/>
          <p:nvPr/>
        </p:nvSpPr>
        <p:spPr>
          <a:xfrm>
            <a:off x="7536922" y="2179043"/>
            <a:ext cx="1270931" cy="19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SALVAR VIDAS</a:t>
            </a:r>
          </a:p>
        </p:txBody>
      </p:sp>
      <p:sp>
        <p:nvSpPr>
          <p:cNvPr id="320" name="MOVILIDAD"/>
          <p:cNvSpPr txBox="1"/>
          <p:nvPr/>
        </p:nvSpPr>
        <p:spPr>
          <a:xfrm>
            <a:off x="1035998" y="2179043"/>
            <a:ext cx="990774" cy="19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MOVILIDAD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425;p26"/>
          <p:cNvSpPr txBox="1"/>
          <p:nvPr>
            <p:ph type="title"/>
          </p:nvPr>
        </p:nvSpPr>
        <p:spPr>
          <a:xfrm>
            <a:off x="1297500" y="3937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CÓMO FUNCIONA</a:t>
            </a:r>
          </a:p>
        </p:txBody>
      </p:sp>
      <p:sp>
        <p:nvSpPr>
          <p:cNvPr id="323" name="Google Shape;426;p26"/>
          <p:cNvSpPr txBox="1"/>
          <p:nvPr/>
        </p:nvSpPr>
        <p:spPr>
          <a:xfrm>
            <a:off x="812749" y="1917249"/>
            <a:ext cx="2275502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AVISO EMERGENCIA</a:t>
            </a:r>
          </a:p>
        </p:txBody>
      </p:sp>
      <p:sp>
        <p:nvSpPr>
          <p:cNvPr id="324" name="Google Shape;427;p26"/>
          <p:cNvSpPr txBox="1"/>
          <p:nvPr/>
        </p:nvSpPr>
        <p:spPr>
          <a:xfrm>
            <a:off x="812749" y="3088749"/>
            <a:ext cx="2275502" cy="906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ACTUACIÓN SERVICIOS DE EMERGENCIA</a:t>
            </a:r>
          </a:p>
        </p:txBody>
      </p:sp>
      <p:sp>
        <p:nvSpPr>
          <p:cNvPr id="325" name="Google Shape;428;p26"/>
          <p:cNvSpPr txBox="1"/>
          <p:nvPr/>
        </p:nvSpPr>
        <p:spPr>
          <a:xfrm>
            <a:off x="6548584" y="1917249"/>
            <a:ext cx="2228401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NOTIFICACIÓN</a:t>
            </a:r>
          </a:p>
        </p:txBody>
      </p:sp>
      <p:sp>
        <p:nvSpPr>
          <p:cNvPr id="326" name="Google Shape;429;p26"/>
          <p:cNvSpPr txBox="1"/>
          <p:nvPr/>
        </p:nvSpPr>
        <p:spPr>
          <a:xfrm>
            <a:off x="6548577" y="3209399"/>
            <a:ext cx="1515901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DETECCIÓN TRÁFICO</a:t>
            </a:r>
          </a:p>
        </p:txBody>
      </p:sp>
      <p:grpSp>
        <p:nvGrpSpPr>
          <p:cNvPr id="331" name="Google Shape;430;p26"/>
          <p:cNvGrpSpPr/>
          <p:nvPr/>
        </p:nvGrpSpPr>
        <p:grpSpPr>
          <a:xfrm>
            <a:off x="812750" y="2328678"/>
            <a:ext cx="7727236" cy="1923310"/>
            <a:chOff x="0" y="0"/>
            <a:chExt cx="7727235" cy="1923309"/>
          </a:xfrm>
        </p:grpSpPr>
        <p:sp>
          <p:nvSpPr>
            <p:cNvPr id="327" name="Google Shape;431;p26"/>
            <p:cNvSpPr txBox="1"/>
            <p:nvPr/>
          </p:nvSpPr>
          <p:spPr>
            <a:xfrm>
              <a:off x="0" y="0"/>
              <a:ext cx="1991400" cy="3352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lnSpc>
                  <a:spcPct val="115000"/>
                </a:lnSpc>
                <a:spcBef>
                  <a:spcPts val="1600"/>
                </a:spcBef>
                <a:defRPr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/>
              <a:r>
                <a:t>SE GENERA UNA ALARMA</a:t>
              </a:r>
            </a:p>
          </p:txBody>
        </p:sp>
        <p:sp>
          <p:nvSpPr>
            <p:cNvPr id="328" name="Google Shape;432;p26"/>
            <p:cNvSpPr txBox="1"/>
            <p:nvPr/>
          </p:nvSpPr>
          <p:spPr>
            <a:xfrm>
              <a:off x="-1" y="1560993"/>
              <a:ext cx="1991401" cy="3352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lnSpc>
                  <a:spcPct val="115000"/>
                </a:lnSpc>
                <a:spcBef>
                  <a:spcPts val="1600"/>
                </a:spcBef>
                <a:defRPr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/>
              <a:r>
                <a:t>Geolocalización en tiempo real</a:t>
              </a:r>
            </a:p>
          </p:txBody>
        </p:sp>
        <p:sp>
          <p:nvSpPr>
            <p:cNvPr id="329" name="Google Shape;433;p26"/>
            <p:cNvSpPr txBox="1"/>
            <p:nvPr/>
          </p:nvSpPr>
          <p:spPr>
            <a:xfrm>
              <a:off x="5735835" y="0"/>
              <a:ext cx="1991401" cy="5105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lnSpc>
                  <a:spcPct val="115000"/>
                </a:lnSpc>
                <a:spcBef>
                  <a:spcPts val="1600"/>
                </a:spcBef>
                <a:defRPr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/>
              <a:r>
                <a:t>Notificación a los vehículos para modificar su ruta</a:t>
              </a:r>
            </a:p>
          </p:txBody>
        </p:sp>
        <p:sp>
          <p:nvSpPr>
            <p:cNvPr id="330" name="Google Shape;434;p26"/>
            <p:cNvSpPr txBox="1"/>
            <p:nvPr/>
          </p:nvSpPr>
          <p:spPr>
            <a:xfrm>
              <a:off x="5735835" y="1412800"/>
              <a:ext cx="1991401" cy="5105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>
              <a:lvl1pPr>
                <a:lnSpc>
                  <a:spcPct val="115000"/>
                </a:lnSpc>
                <a:spcBef>
                  <a:spcPts val="1600"/>
                </a:spcBef>
                <a:defRPr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defRPr>
              </a:lvl1pPr>
            </a:lstStyle>
            <a:p>
              <a:pPr/>
              <a:r>
                <a:t>Detección de vehículos en la ruta </a:t>
              </a:r>
            </a:p>
          </p:txBody>
        </p:sp>
      </p:grpSp>
      <p:sp>
        <p:nvSpPr>
          <p:cNvPr id="332" name="Google Shape;435;p26"/>
          <p:cNvSpPr/>
          <p:nvPr/>
        </p:nvSpPr>
        <p:spPr>
          <a:xfrm flipH="1">
            <a:off x="780744" y="1641849"/>
            <a:ext cx="7596301" cy="1050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3" name="Google Shape;436;p26"/>
          <p:cNvSpPr/>
          <p:nvPr/>
        </p:nvSpPr>
        <p:spPr>
          <a:xfrm flipH="1">
            <a:off x="780842" y="3044097"/>
            <a:ext cx="2275501" cy="10501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4" name="Google Shape;437;p26"/>
          <p:cNvSpPr/>
          <p:nvPr/>
        </p:nvSpPr>
        <p:spPr>
          <a:xfrm flipH="1">
            <a:off x="6101541" y="3044097"/>
            <a:ext cx="2275501" cy="10501"/>
          </a:xfrm>
          <a:prstGeom prst="line">
            <a:avLst/>
          </a:prstGeom>
          <a:ln>
            <a:solidFill>
              <a:srgbClr val="FFFFFF"/>
            </a:solidFill>
            <a:prstDash val="dot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5" name="Google Shape;438;p26"/>
          <p:cNvSpPr/>
          <p:nvPr/>
        </p:nvSpPr>
        <p:spPr>
          <a:xfrm flipH="1">
            <a:off x="780744" y="4455174"/>
            <a:ext cx="7596301" cy="10501"/>
          </a:xfrm>
          <a:prstGeom prst="line">
            <a:avLst/>
          </a:prstGeom>
          <a:ln>
            <a:solidFill>
              <a:srgbClr val="B7B7B7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36" name="Google Shape;439;p26"/>
          <p:cNvSpPr/>
          <p:nvPr/>
        </p:nvSpPr>
        <p:spPr>
          <a:xfrm>
            <a:off x="3171574" y="1662518"/>
            <a:ext cx="1393651" cy="1393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9671"/>
                  <a:pt x="9671" y="0"/>
                  <a:pt x="21600" y="0"/>
                </a:cubicBezTo>
                <a:lnTo>
                  <a:pt x="21600" y="21573"/>
                </a:lnTo>
                <a:close/>
              </a:path>
            </a:pathLst>
          </a:custGeom>
          <a:solidFill>
            <a:srgbClr val="9BC5E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37" name="Google Shape;440;p26"/>
          <p:cNvSpPr/>
          <p:nvPr/>
        </p:nvSpPr>
        <p:spPr>
          <a:xfrm rot="5400000">
            <a:off x="4563474" y="1660783"/>
            <a:ext cx="1393651" cy="1393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9671"/>
                  <a:pt x="9671" y="0"/>
                  <a:pt x="21600" y="0"/>
                </a:cubicBezTo>
                <a:lnTo>
                  <a:pt x="21600" y="21573"/>
                </a:lnTo>
                <a:close/>
              </a:path>
            </a:pathLst>
          </a:custGeom>
          <a:solidFill>
            <a:srgbClr val="0D47A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38" name="Google Shape;441;p26"/>
          <p:cNvSpPr/>
          <p:nvPr/>
        </p:nvSpPr>
        <p:spPr>
          <a:xfrm rot="10800000">
            <a:off x="4565209" y="3052682"/>
            <a:ext cx="1393651" cy="1393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9671"/>
                  <a:pt x="9671" y="0"/>
                  <a:pt x="21600" y="0"/>
                </a:cubicBezTo>
                <a:lnTo>
                  <a:pt x="21600" y="21573"/>
                </a:lnTo>
                <a:close/>
              </a:path>
            </a:pathLst>
          </a:custGeom>
          <a:solidFill>
            <a:srgbClr val="1976D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39" name="Google Shape;442;p26"/>
          <p:cNvSpPr/>
          <p:nvPr/>
        </p:nvSpPr>
        <p:spPr>
          <a:xfrm rot="16200000">
            <a:off x="3173309" y="3054417"/>
            <a:ext cx="1393651" cy="1393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0" y="9671"/>
                  <a:pt x="9671" y="0"/>
                  <a:pt x="21600" y="0"/>
                </a:cubicBezTo>
                <a:lnTo>
                  <a:pt x="21600" y="21573"/>
                </a:lnTo>
                <a:close/>
              </a:path>
            </a:pathLst>
          </a:custGeom>
          <a:solidFill>
            <a:srgbClr val="2196F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42" name="Google Shape;443;p26"/>
          <p:cNvGrpSpPr/>
          <p:nvPr/>
        </p:nvGrpSpPr>
        <p:grpSpPr>
          <a:xfrm>
            <a:off x="3126732" y="2748570"/>
            <a:ext cx="648142" cy="690018"/>
            <a:chOff x="0" y="0"/>
            <a:chExt cx="648141" cy="690017"/>
          </a:xfrm>
        </p:grpSpPr>
        <p:sp>
          <p:nvSpPr>
            <p:cNvPr id="340" name="Google Shape;444;p26"/>
            <p:cNvSpPr/>
            <p:nvPr/>
          </p:nvSpPr>
          <p:spPr>
            <a:xfrm rot="2368348">
              <a:off x="88597" y="149462"/>
              <a:ext cx="461852" cy="444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4" h="20370" fill="norm" stroke="1" extrusionOk="0">
                  <a:moveTo>
                    <a:pt x="17148" y="0"/>
                  </a:moveTo>
                  <a:lnTo>
                    <a:pt x="17148" y="0"/>
                  </a:lnTo>
                  <a:cubicBezTo>
                    <a:pt x="21600" y="4763"/>
                    <a:pt x="21486" y="12366"/>
                    <a:pt x="16893" y="16983"/>
                  </a:cubicBezTo>
                  <a:cubicBezTo>
                    <a:pt x="12300" y="21600"/>
                    <a:pt x="4967" y="21482"/>
                    <a:pt x="515" y="16719"/>
                  </a:cubicBezTo>
                  <a:cubicBezTo>
                    <a:pt x="337" y="16529"/>
                    <a:pt x="165" y="16332"/>
                    <a:pt x="0" y="16130"/>
                  </a:cubicBezTo>
                  <a:lnTo>
                    <a:pt x="8831" y="8359"/>
                  </a:lnTo>
                  <a:close/>
                </a:path>
              </a:pathLst>
            </a:custGeom>
            <a:solidFill>
              <a:srgbClr val="9BC5E9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28600" dist="50800" dir="5400000">
                <a:srgbClr val="000000">
                  <a:alpha val="549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1" name="Google Shape;445;p26"/>
            <p:cNvSpPr/>
            <p:nvPr/>
          </p:nvSpPr>
          <p:spPr>
            <a:xfrm rot="248723">
              <a:off x="43319" y="20359"/>
              <a:ext cx="584454" cy="584693"/>
            </a:xfrm>
            <a:prstGeom prst="ellipse">
              <a:avLst/>
            </a:prstGeom>
            <a:solidFill>
              <a:srgbClr val="9BC5E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43" name="Google Shape;446;p26"/>
          <p:cNvSpPr txBox="1"/>
          <p:nvPr/>
        </p:nvSpPr>
        <p:spPr>
          <a:xfrm>
            <a:off x="3199194" y="2882856"/>
            <a:ext cx="507901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01</a:t>
            </a:r>
          </a:p>
        </p:txBody>
      </p:sp>
      <p:grpSp>
        <p:nvGrpSpPr>
          <p:cNvPr id="346" name="Google Shape;447;p26"/>
          <p:cNvGrpSpPr/>
          <p:nvPr/>
        </p:nvGrpSpPr>
        <p:grpSpPr>
          <a:xfrm>
            <a:off x="4273050" y="3844471"/>
            <a:ext cx="690018" cy="648143"/>
            <a:chOff x="0" y="0"/>
            <a:chExt cx="690017" cy="648141"/>
          </a:xfrm>
        </p:grpSpPr>
        <p:sp>
          <p:nvSpPr>
            <p:cNvPr id="344" name="Google Shape;448;p26"/>
            <p:cNvSpPr/>
            <p:nvPr/>
          </p:nvSpPr>
          <p:spPr>
            <a:xfrm rot="18568348">
              <a:off x="140754" y="106400"/>
              <a:ext cx="461852" cy="4444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4" h="20370" fill="norm" stroke="1" extrusionOk="0">
                  <a:moveTo>
                    <a:pt x="17148" y="0"/>
                  </a:moveTo>
                  <a:lnTo>
                    <a:pt x="17148" y="0"/>
                  </a:lnTo>
                  <a:cubicBezTo>
                    <a:pt x="21600" y="4763"/>
                    <a:pt x="21486" y="12366"/>
                    <a:pt x="16893" y="16983"/>
                  </a:cubicBezTo>
                  <a:cubicBezTo>
                    <a:pt x="12300" y="21600"/>
                    <a:pt x="4967" y="21482"/>
                    <a:pt x="515" y="16719"/>
                  </a:cubicBezTo>
                  <a:cubicBezTo>
                    <a:pt x="337" y="16529"/>
                    <a:pt x="165" y="16332"/>
                    <a:pt x="0" y="16130"/>
                  </a:cubicBezTo>
                  <a:lnTo>
                    <a:pt x="8831" y="8359"/>
                  </a:lnTo>
                  <a:close/>
                </a:path>
              </a:pathLst>
            </a:custGeom>
            <a:solidFill>
              <a:srgbClr val="2196F3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28600" dist="50800" dir="5400000">
                <a:srgbClr val="000000">
                  <a:alpha val="549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5" name="Google Shape;449;p26"/>
            <p:cNvSpPr/>
            <p:nvPr/>
          </p:nvSpPr>
          <p:spPr>
            <a:xfrm rot="16448723">
              <a:off x="20479" y="20248"/>
              <a:ext cx="584453" cy="584693"/>
            </a:xfrm>
            <a:prstGeom prst="ellipse">
              <a:avLst/>
            </a:prstGeom>
            <a:solidFill>
              <a:srgbClr val="2196F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47" name="Google Shape;450;p26"/>
          <p:cNvSpPr txBox="1"/>
          <p:nvPr/>
        </p:nvSpPr>
        <p:spPr>
          <a:xfrm>
            <a:off x="4320430" y="3970947"/>
            <a:ext cx="507901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02</a:t>
            </a:r>
          </a:p>
        </p:txBody>
      </p:sp>
      <p:grpSp>
        <p:nvGrpSpPr>
          <p:cNvPr id="350" name="Google Shape;451;p26"/>
          <p:cNvGrpSpPr/>
          <p:nvPr/>
        </p:nvGrpSpPr>
        <p:grpSpPr>
          <a:xfrm>
            <a:off x="5354596" y="2700631"/>
            <a:ext cx="625152" cy="690119"/>
            <a:chOff x="0" y="0"/>
            <a:chExt cx="625150" cy="690117"/>
          </a:xfrm>
        </p:grpSpPr>
        <p:sp>
          <p:nvSpPr>
            <p:cNvPr id="348" name="Google Shape;452;p26"/>
            <p:cNvSpPr/>
            <p:nvPr/>
          </p:nvSpPr>
          <p:spPr>
            <a:xfrm rot="13168825">
              <a:off x="115480" y="90649"/>
              <a:ext cx="428860" cy="400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90" h="20578" fill="norm" stroke="1" extrusionOk="0">
                  <a:moveTo>
                    <a:pt x="18054" y="0"/>
                  </a:moveTo>
                  <a:lnTo>
                    <a:pt x="18054" y="0"/>
                  </a:lnTo>
                  <a:cubicBezTo>
                    <a:pt x="21600" y="6315"/>
                    <a:pt x="19854" y="14618"/>
                    <a:pt x="14154" y="18546"/>
                  </a:cubicBezTo>
                  <a:cubicBezTo>
                    <a:pt x="9722" y="21600"/>
                    <a:pt x="4026" y="21179"/>
                    <a:pt x="0" y="17500"/>
                  </a:cubicBezTo>
                  <a:lnTo>
                    <a:pt x="7734" y="7112"/>
                  </a:lnTo>
                  <a:close/>
                </a:path>
              </a:pathLst>
            </a:custGeom>
            <a:solidFill>
              <a:srgbClr val="1976D2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28600" dist="50800" dir="5400000">
                <a:srgbClr val="000000">
                  <a:alpha val="549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9" name="Google Shape;453;p26"/>
            <p:cNvSpPr/>
            <p:nvPr/>
          </p:nvSpPr>
          <p:spPr>
            <a:xfrm rot="11048382">
              <a:off x="20341" y="85080"/>
              <a:ext cx="584468" cy="584705"/>
            </a:xfrm>
            <a:prstGeom prst="ellipse">
              <a:avLst/>
            </a:prstGeom>
            <a:solidFill>
              <a:srgbClr val="1976D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51" name="Google Shape;454;p26"/>
          <p:cNvSpPr txBox="1"/>
          <p:nvPr/>
        </p:nvSpPr>
        <p:spPr>
          <a:xfrm>
            <a:off x="5404082" y="2882856"/>
            <a:ext cx="507901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03</a:t>
            </a:r>
          </a:p>
        </p:txBody>
      </p:sp>
      <p:grpSp>
        <p:nvGrpSpPr>
          <p:cNvPr id="354" name="Google Shape;455;p26"/>
          <p:cNvGrpSpPr/>
          <p:nvPr/>
        </p:nvGrpSpPr>
        <p:grpSpPr>
          <a:xfrm>
            <a:off x="4193369" y="1617797"/>
            <a:ext cx="690018" cy="648142"/>
            <a:chOff x="0" y="0"/>
            <a:chExt cx="690017" cy="648141"/>
          </a:xfrm>
        </p:grpSpPr>
        <p:sp>
          <p:nvSpPr>
            <p:cNvPr id="352" name="Google Shape;456;p26"/>
            <p:cNvSpPr/>
            <p:nvPr/>
          </p:nvSpPr>
          <p:spPr>
            <a:xfrm rot="7768348">
              <a:off x="87411" y="97306"/>
              <a:ext cx="461852" cy="444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4" h="20370" fill="norm" stroke="1" extrusionOk="0">
                  <a:moveTo>
                    <a:pt x="17148" y="0"/>
                  </a:moveTo>
                  <a:lnTo>
                    <a:pt x="17148" y="0"/>
                  </a:lnTo>
                  <a:cubicBezTo>
                    <a:pt x="21600" y="4763"/>
                    <a:pt x="21486" y="12366"/>
                    <a:pt x="16893" y="16983"/>
                  </a:cubicBezTo>
                  <a:cubicBezTo>
                    <a:pt x="12300" y="21600"/>
                    <a:pt x="4967" y="21482"/>
                    <a:pt x="515" y="16719"/>
                  </a:cubicBezTo>
                  <a:cubicBezTo>
                    <a:pt x="337" y="16529"/>
                    <a:pt x="165" y="16332"/>
                    <a:pt x="0" y="16130"/>
                  </a:cubicBezTo>
                  <a:lnTo>
                    <a:pt x="8831" y="8359"/>
                  </a:lnTo>
                  <a:close/>
                </a:path>
              </a:pathLst>
            </a:custGeom>
            <a:solidFill>
              <a:srgbClr val="0D47A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228600" dist="50800" dir="5400000">
                <a:srgbClr val="000000">
                  <a:alpha val="549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3" name="Google Shape;457;p26"/>
            <p:cNvSpPr/>
            <p:nvPr/>
          </p:nvSpPr>
          <p:spPr>
            <a:xfrm rot="5648723">
              <a:off x="85085" y="43200"/>
              <a:ext cx="584454" cy="584693"/>
            </a:xfrm>
            <a:prstGeom prst="ellipse">
              <a:avLst/>
            </a:prstGeom>
            <a:solidFill>
              <a:srgbClr val="0D47A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55" name="Google Shape;458;p26"/>
          <p:cNvSpPr txBox="1"/>
          <p:nvPr/>
        </p:nvSpPr>
        <p:spPr>
          <a:xfrm>
            <a:off x="4320430" y="1765093"/>
            <a:ext cx="507901" cy="424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356" name="Google Shape;459;p26"/>
          <p:cNvSpPr/>
          <p:nvPr/>
        </p:nvSpPr>
        <p:spPr>
          <a:xfrm>
            <a:off x="3753713" y="2242913"/>
            <a:ext cx="1623001" cy="1623001"/>
          </a:xfrm>
          <a:prstGeom prst="ellipse">
            <a:avLst/>
          </a:prstGeom>
          <a:solidFill>
            <a:srgbClr val="40514E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247;p20"/>
          <p:cNvSpPr txBox="1"/>
          <p:nvPr>
            <p:ph type="title"/>
          </p:nvPr>
        </p:nvSpPr>
        <p:spPr>
          <a:xfrm>
            <a:off x="1297500" y="3937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TECNOLOGÍAS</a:t>
            </a:r>
          </a:p>
        </p:txBody>
      </p:sp>
      <p:pic>
        <p:nvPicPr>
          <p:cNvPr id="359" name="logo-vertical.png" descr="logo-vertica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55650" y="1402601"/>
            <a:ext cx="632700" cy="103069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580b57fbd9996e24bc43bdf2.png" descr="580b57fbd9996e24bc43bdf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28716" y="3080338"/>
            <a:ext cx="877930" cy="1030689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ios-png-6.png" descr="ios-png-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84885" y="3080338"/>
            <a:ext cx="1030689" cy="1030689"/>
          </a:xfrm>
          <a:prstGeom prst="rect">
            <a:avLst/>
          </a:prstGeom>
          <a:ln w="12700">
            <a:miter lim="400000"/>
          </a:ln>
        </p:spPr>
      </p:pic>
      <p:sp>
        <p:nvSpPr>
          <p:cNvPr id="362" name="Línea"/>
          <p:cNvSpPr/>
          <p:nvPr/>
        </p:nvSpPr>
        <p:spPr>
          <a:xfrm flipV="1">
            <a:off x="3416174" y="2538636"/>
            <a:ext cx="584111" cy="584110"/>
          </a:xfrm>
          <a:prstGeom prst="line">
            <a:avLst/>
          </a:prstGeom>
          <a:ln w="12700">
            <a:solidFill>
              <a:srgbClr val="FFFF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363" name="Línea"/>
          <p:cNvSpPr/>
          <p:nvPr/>
        </p:nvSpPr>
        <p:spPr>
          <a:xfrm flipH="1" flipV="1">
            <a:off x="5139252" y="2538635"/>
            <a:ext cx="584111" cy="584111"/>
          </a:xfrm>
          <a:prstGeom prst="line">
            <a:avLst/>
          </a:prstGeom>
          <a:ln w="12700">
            <a:solidFill>
              <a:srgbClr val="FFFFFF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241;p19"/>
          <p:cNvSpPr txBox="1"/>
          <p:nvPr>
            <p:ph type="title"/>
          </p:nvPr>
        </p:nvSpPr>
        <p:spPr>
          <a:xfrm>
            <a:off x="1297500" y="393749"/>
            <a:ext cx="7038900" cy="914102"/>
          </a:xfrm>
          <a:prstGeom prst="rect">
            <a:avLst/>
          </a:prstGeom>
        </p:spPr>
        <p:txBody>
          <a:bodyPr/>
          <a:lstStyle/>
          <a:p>
            <a:pPr lvl="2">
              <a:defRPr sz="2400"/>
            </a:pPr>
            <a:r>
              <a:t>QUÉ APORTAMOS</a:t>
            </a:r>
          </a:p>
        </p:txBody>
      </p:sp>
      <p:sp>
        <p:nvSpPr>
          <p:cNvPr id="366" name="Google Shape;242;p19"/>
          <p:cNvSpPr txBox="1"/>
          <p:nvPr>
            <p:ph type="body" idx="1"/>
          </p:nvPr>
        </p:nvSpPr>
        <p:spPr>
          <a:xfrm>
            <a:off x="1297500" y="1567549"/>
            <a:ext cx="7038900" cy="29112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MEJORA MOVILIDAD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REDUCCIÓN DE TRÁFICO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MEJORAR TIEMPO RESPUESTA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SALVAR VIDAS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08;p24"/>
          <p:cNvSpPr txBox="1"/>
          <p:nvPr>
            <p:ph type="title"/>
          </p:nvPr>
        </p:nvSpPr>
        <p:spPr>
          <a:xfrm>
            <a:off x="1297499" y="842024"/>
            <a:ext cx="5609702" cy="598501"/>
          </a:xfrm>
          <a:prstGeom prst="rect">
            <a:avLst/>
          </a:prstGeom>
        </p:spPr>
        <p:txBody>
          <a:bodyPr/>
          <a:lstStyle>
            <a:lvl1pPr>
              <a:lnSpc>
                <a:spcPct val="115000"/>
              </a:lnSpc>
              <a:spcBef>
                <a:spcPts val="1600"/>
              </a:spcBef>
            </a:lvl1pPr>
          </a:lstStyle>
          <a:p>
            <a:pPr/>
            <a:r>
              <a:t>FUTURO</a:t>
            </a:r>
          </a:p>
        </p:txBody>
      </p:sp>
      <p:sp>
        <p:nvSpPr>
          <p:cNvPr id="369" name="Google Shape;309;p24"/>
          <p:cNvSpPr txBox="1"/>
          <p:nvPr/>
        </p:nvSpPr>
        <p:spPr>
          <a:xfrm>
            <a:off x="706237" y="1911966"/>
            <a:ext cx="7731526" cy="3068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MEJORAR LA EXPERIENCIA DE USUARIO</a:t>
            </a: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INTEGRACIÓN NATIVA EN VEHÍCULOS</a:t>
            </a: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TOMA DECISIONES EN VEHÍCULOS AUTÓNOMOS</a:t>
            </a: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DETECTAR EL CARRIL ACTUAL Y SEÑALIZAR DE UNA FORMA PERSONALIZADA</a:t>
            </a:r>
          </a:p>
          <a:p>
            <a:pPr defTabSz="749808">
              <a:lnSpc>
                <a:spcPct val="115000"/>
              </a:lnSpc>
              <a:spcBef>
                <a:spcPts val="1300"/>
              </a:spcBef>
              <a:defRPr sz="106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051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RACIAS"/>
          <p:cNvSpPr txBox="1"/>
          <p:nvPr/>
        </p:nvSpPr>
        <p:spPr>
          <a:xfrm>
            <a:off x="3296464" y="2263390"/>
            <a:ext cx="2551072" cy="616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400">
                <a:solidFill>
                  <a:srgbClr val="F5F5F5"/>
                </a:solidFill>
              </a:defRPr>
            </a:lvl1pPr>
          </a:lstStyle>
          <a:p>
            <a:pPr/>
            <a:r>
              <a:t>GRACIAS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1B212C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